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1A66C-BBC1-2048-8876-1D91773E5B15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7916E-A415-3142-86C3-6271F5247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7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sciencenotes.org</a:t>
            </a:r>
            <a:r>
              <a:rPr lang="en-US" dirty="0" smtClean="0"/>
              <a:t>/hd-periodic-table-wallpaper-muted-colors-2015/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14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sites.google.com</a:t>
            </a:r>
            <a:r>
              <a:rPr lang="en-US" dirty="0" smtClean="0"/>
              <a:t>/a/</a:t>
            </a:r>
            <a:r>
              <a:rPr lang="en-US" dirty="0" err="1" smtClean="0"/>
              <a:t>webstercountyschools.org</a:t>
            </a:r>
            <a:r>
              <a:rPr lang="en-US" smtClean="0"/>
              <a:t>/science-today/home/physical-science/classification-of-matter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61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http://www.chem4kids.com/files/</a:t>
            </a:r>
            <a:r>
              <a:rPr lang="en-US" dirty="0" err="1" smtClean="0"/>
              <a:t>elem_pertable.html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74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http://www.chem4kids.com/files/</a:t>
            </a:r>
            <a:r>
              <a:rPr lang="en-US" dirty="0" err="1" smtClean="0"/>
              <a:t>elem_pertable.html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4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sciexplorer.blogspot.ca</a:t>
            </a:r>
            <a:r>
              <a:rPr lang="en-US" dirty="0" smtClean="0"/>
              <a:t>/2014/02/history-of-periodic-table-part-2-what.html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50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www.roguephysicist.com</a:t>
            </a:r>
            <a:r>
              <a:rPr lang="en-US" dirty="0" smtClean="0"/>
              <a:t>/KS4/additional/html/</a:t>
            </a:r>
            <a:r>
              <a:rPr lang="en-US" dirty="0" err="1" smtClean="0"/>
              <a:t>atomic_structure.htm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46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socratic.org</a:t>
            </a:r>
            <a:r>
              <a:rPr lang="en-US" smtClean="0"/>
              <a:t>/questions/the-number-of-rings-in-the-bohr-model-of-any-element-is-determined-by-what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24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misswheeler.pbworks.com</a:t>
            </a:r>
            <a:r>
              <a:rPr lang="en-US" dirty="0" smtClean="0"/>
              <a:t>/w/page/35524800/SNC1D06_2010-11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17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zube.brinkster.net</a:t>
            </a:r>
            <a:r>
              <a:rPr lang="en-US" dirty="0" smtClean="0"/>
              <a:t>/SNC2D24/Chemistry/Structure/Reading/snc2dstructureunit.html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916E-A415-3142-86C3-6271F52475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8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4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9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4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0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2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1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8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2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4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0F823-4056-8146-A1C4-C075C928DF0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D8177-B621-AD4F-A164-FB2E58FF4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4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79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Bohr Rutherford Diagrams</a:t>
            </a:r>
            <a:endParaRPr lang="en-US" dirty="0"/>
          </a:p>
        </p:txBody>
      </p:sp>
      <p:pic>
        <p:nvPicPr>
          <p:cNvPr id="4" name="Content Placeholder 3" descr="econfig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30" b="-27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41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</a:t>
            </a:r>
            <a:endParaRPr lang="en-US" dirty="0"/>
          </a:p>
        </p:txBody>
      </p:sp>
      <p:pic>
        <p:nvPicPr>
          <p:cNvPr id="4" name="Content Placeholder 3" descr="PeriodicTable-NoBackground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5598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Matter</a:t>
            </a:r>
            <a:endParaRPr lang="en-US" dirty="0"/>
          </a:p>
        </p:txBody>
      </p:sp>
      <p:pic>
        <p:nvPicPr>
          <p:cNvPr id="4" name="Content Placeholder 3" descr="Picture8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35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elem_pertable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8" b="5748"/>
          <a:stretch>
            <a:fillRect/>
          </a:stretch>
        </p:blipFill>
        <p:spPr>
          <a:xfrm>
            <a:off x="457200" y="663575"/>
            <a:ext cx="8229600" cy="5462588"/>
          </a:xfrm>
        </p:spPr>
      </p:pic>
    </p:spTree>
    <p:extLst>
      <p:ext uri="{BB962C8B-B14F-4D97-AF65-F5344CB8AC3E}">
        <p14:creationId xmlns:p14="http://schemas.microsoft.com/office/powerpoint/2010/main" val="90408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lem_pertable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22" r="-5622"/>
          <a:stretch>
            <a:fillRect/>
          </a:stretch>
        </p:blipFill>
        <p:spPr>
          <a:xfrm>
            <a:off x="457200" y="577850"/>
            <a:ext cx="8229600" cy="5548313"/>
          </a:xfrm>
        </p:spPr>
      </p:pic>
    </p:spTree>
    <p:extLst>
      <p:ext uri="{BB962C8B-B14F-4D97-AF65-F5344CB8AC3E}">
        <p14:creationId xmlns:p14="http://schemas.microsoft.com/office/powerpoint/2010/main" val="328751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Number, Atomic Mass</a:t>
            </a:r>
            <a:endParaRPr lang="en-US" dirty="0"/>
          </a:p>
        </p:txBody>
      </p:sp>
      <p:pic>
        <p:nvPicPr>
          <p:cNvPr id="4" name="Content Placeholder 3" descr="He_Ato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289" r="-252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4011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Atom</a:t>
            </a:r>
            <a:endParaRPr lang="en-US" dirty="0"/>
          </a:p>
        </p:txBody>
      </p:sp>
      <p:pic>
        <p:nvPicPr>
          <p:cNvPr id="4" name="Content Placeholder 3" descr="atomic_structure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81" r="-189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576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Bohr-Rutherford Diagram</a:t>
            </a:r>
            <a:endParaRPr lang="en-US" dirty="0"/>
          </a:p>
        </p:txBody>
      </p:sp>
      <p:pic>
        <p:nvPicPr>
          <p:cNvPr id="4" name="Content Placeholder 3" descr="hh4ssTlzRA29jfcRf5Tk_Bohr Aluminu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38" r="-9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1182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Families</a:t>
            </a:r>
            <a:endParaRPr lang="en-US" dirty="0"/>
          </a:p>
        </p:txBody>
      </p:sp>
      <p:pic>
        <p:nvPicPr>
          <p:cNvPr id="4" name="Content Placeholder 3" descr="periodic_table_families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9" r="-14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8991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226</Words>
  <Application>Microsoft Macintosh PowerPoint</Application>
  <PresentationFormat>On-screen Show (4:3)</PresentationFormat>
  <Paragraphs>26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Chemistry Review</vt:lpstr>
      <vt:lpstr>Periodic Table</vt:lpstr>
      <vt:lpstr>Classification of Matter</vt:lpstr>
      <vt:lpstr>PowerPoint Presentation</vt:lpstr>
      <vt:lpstr>PowerPoint Presentation</vt:lpstr>
      <vt:lpstr>Atomic Number, Atomic Mass</vt:lpstr>
      <vt:lpstr>Structure of Atom</vt:lpstr>
      <vt:lpstr>Bohr-Rutherford Diagram</vt:lpstr>
      <vt:lpstr>Chemical Families</vt:lpstr>
      <vt:lpstr>Bohr Rutherford Diagrams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Review</dc:title>
  <dc:creator>rubina khan</dc:creator>
  <cp:lastModifiedBy>rubina khan</cp:lastModifiedBy>
  <cp:revision>3</cp:revision>
  <dcterms:created xsi:type="dcterms:W3CDTF">2017-02-06T17:18:28Z</dcterms:created>
  <dcterms:modified xsi:type="dcterms:W3CDTF">2017-02-06T17:57:37Z</dcterms:modified>
</cp:coreProperties>
</file>